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90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274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67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83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34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3674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167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528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88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249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86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16FA6-1034-49DF-9CFE-8DA2C71B66D2}" type="datetimeFigureOut">
              <a:rPr lang="es-ES" smtClean="0"/>
              <a:t>24/02/2020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FBDF2-17DC-44E8-A791-47235E2E4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44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7897" t="14748"/>
          <a:stretch/>
        </p:blipFill>
        <p:spPr>
          <a:xfrm>
            <a:off x="254833" y="693946"/>
            <a:ext cx="3649315" cy="6085023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4273546" y="693946"/>
            <a:ext cx="3781896" cy="3286694"/>
            <a:chOff x="7080068" y="2338251"/>
            <a:chExt cx="3383281" cy="298525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/>
            <a:srcRect l="64244" t="42519" r="783" b="38264"/>
            <a:stretch/>
          </p:blipFill>
          <p:spPr>
            <a:xfrm>
              <a:off x="7080068" y="2338251"/>
              <a:ext cx="3383281" cy="2985250"/>
            </a:xfrm>
            <a:prstGeom prst="rect">
              <a:avLst/>
            </a:prstGeom>
          </p:spPr>
        </p:pic>
        <p:cxnSp>
          <p:nvCxnSpPr>
            <p:cNvPr id="7" name="Conector recto 6"/>
            <p:cNvCxnSpPr/>
            <p:nvPr/>
          </p:nvCxnSpPr>
          <p:spPr>
            <a:xfrm flipH="1">
              <a:off x="7800110" y="3172691"/>
              <a:ext cx="41564" cy="997528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/>
            <p:cNvCxnSpPr/>
            <p:nvPr/>
          </p:nvCxnSpPr>
          <p:spPr>
            <a:xfrm flipH="1">
              <a:off x="7841674" y="2992582"/>
              <a:ext cx="1399309" cy="1177637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ector recto 19"/>
          <p:cNvCxnSpPr/>
          <p:nvPr/>
        </p:nvCxnSpPr>
        <p:spPr>
          <a:xfrm flipV="1">
            <a:off x="5132133" y="1403694"/>
            <a:ext cx="1551709" cy="221673"/>
          </a:xfrm>
          <a:prstGeom prst="line">
            <a:avLst/>
          </a:prstGeom>
          <a:ln w="317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H="1">
            <a:off x="5071174" y="2746289"/>
            <a:ext cx="7251" cy="7897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5263534" y="2499263"/>
            <a:ext cx="12261" cy="10368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5275795" y="3317468"/>
            <a:ext cx="64457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498543" y="3317468"/>
            <a:ext cx="53999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H="1">
            <a:off x="6691091" y="867903"/>
            <a:ext cx="835887" cy="56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 flipH="1">
            <a:off x="6468741" y="855412"/>
            <a:ext cx="835887" cy="56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/>
          <p:nvPr/>
        </p:nvCxnSpPr>
        <p:spPr>
          <a:xfrm flipH="1" flipV="1">
            <a:off x="6979121" y="1259144"/>
            <a:ext cx="306768" cy="5431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>
            <a:off x="6683842" y="705122"/>
            <a:ext cx="202842" cy="4080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5263534" y="2908086"/>
            <a:ext cx="190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5 </a:t>
            </a:r>
            <a:r>
              <a:rPr lang="es-ES" dirty="0" smtClean="0"/>
              <a:t>mm</a:t>
            </a:r>
            <a:endParaRPr lang="es-ES" dirty="0"/>
          </a:p>
        </p:txBody>
      </p:sp>
      <p:sp>
        <p:nvSpPr>
          <p:cNvPr id="44" name="CuadroTexto 43"/>
          <p:cNvSpPr txBox="1"/>
          <p:nvPr/>
        </p:nvSpPr>
        <p:spPr>
          <a:xfrm rot="19438774">
            <a:off x="6962593" y="662840"/>
            <a:ext cx="190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2 </a:t>
            </a:r>
            <a:r>
              <a:rPr lang="es-ES" dirty="0" smtClean="0"/>
              <a:t>mm</a:t>
            </a:r>
            <a:endParaRPr lang="es-ES" dirty="0"/>
          </a:p>
        </p:txBody>
      </p:sp>
      <p:sp>
        <p:nvSpPr>
          <p:cNvPr id="45" name="Rectángulo redondeado 44"/>
          <p:cNvSpPr/>
          <p:nvPr/>
        </p:nvSpPr>
        <p:spPr>
          <a:xfrm>
            <a:off x="2239313" y="2644818"/>
            <a:ext cx="1454046" cy="1107502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/>
          <p:cNvSpPr txBox="1"/>
          <p:nvPr/>
        </p:nvSpPr>
        <p:spPr>
          <a:xfrm>
            <a:off x="184300" y="96234"/>
            <a:ext cx="11707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 smtClean="0"/>
              <a:t>MAGIC START S3 </a:t>
            </a:r>
            <a:r>
              <a:rPr lang="es-ES" sz="2400" b="1" i="1" dirty="0" smtClean="0">
                <a:sym typeface="Wingdings" panose="05000000000000000000" pitchFamily="2" charset="2"/>
              </a:rPr>
              <a:t></a:t>
            </a:r>
            <a:r>
              <a:rPr lang="es-ES" sz="2400" b="1" i="1" dirty="0" smtClean="0"/>
              <a:t> VENTANA DE ACCES0  MONTESA 4RT (260 / Repsol &amp; 301RR) 2020 </a:t>
            </a:r>
            <a:r>
              <a:rPr lang="es-ES" sz="2400" b="1" i="1" dirty="0" err="1" smtClean="0"/>
              <a:t>Ym</a:t>
            </a:r>
            <a:r>
              <a:rPr lang="es-ES" sz="2400" b="1" i="1" dirty="0" smtClean="0"/>
              <a:t>. </a:t>
            </a:r>
            <a:endParaRPr lang="es-ES" sz="2400" b="1" i="1" dirty="0"/>
          </a:p>
        </p:txBody>
      </p:sp>
      <p:sp>
        <p:nvSpPr>
          <p:cNvPr id="47" name="Flecha abajo 46"/>
          <p:cNvSpPr/>
          <p:nvPr/>
        </p:nvSpPr>
        <p:spPr>
          <a:xfrm rot="14470324">
            <a:off x="4120302" y="1759415"/>
            <a:ext cx="593617" cy="123297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t="8076" r="16692"/>
          <a:stretch/>
        </p:blipFill>
        <p:spPr>
          <a:xfrm rot="5400000">
            <a:off x="8330753" y="724935"/>
            <a:ext cx="3275519" cy="3235895"/>
          </a:xfrm>
          <a:prstGeom prst="rect">
            <a:avLst/>
          </a:prstGeom>
        </p:spPr>
      </p:pic>
      <p:sp>
        <p:nvSpPr>
          <p:cNvPr id="50" name="Rectángulo redondeado 49"/>
          <p:cNvSpPr/>
          <p:nvPr/>
        </p:nvSpPr>
        <p:spPr>
          <a:xfrm>
            <a:off x="9524842" y="2644818"/>
            <a:ext cx="1454046" cy="891250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4" t="22026" r="13675" b="10535"/>
          <a:stretch/>
        </p:blipFill>
        <p:spPr>
          <a:xfrm>
            <a:off x="8350564" y="4151978"/>
            <a:ext cx="3235895" cy="2626992"/>
          </a:xfrm>
          <a:prstGeom prst="rect">
            <a:avLst/>
          </a:prstGeom>
        </p:spPr>
      </p:pic>
      <p:sp>
        <p:nvSpPr>
          <p:cNvPr id="52" name="Rectángulo redondeado 51"/>
          <p:cNvSpPr/>
          <p:nvPr/>
        </p:nvSpPr>
        <p:spPr>
          <a:xfrm>
            <a:off x="8837530" y="4584513"/>
            <a:ext cx="2141358" cy="1141730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CuadroTexto 52"/>
          <p:cNvSpPr txBox="1"/>
          <p:nvPr/>
        </p:nvSpPr>
        <p:spPr>
          <a:xfrm>
            <a:off x="4273546" y="4528922"/>
            <a:ext cx="3781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i="1" dirty="0" smtClean="0"/>
              <a:t>AMPLIAR LA VENTANA EN LA PARTE DERECHA TAL COMO INDICAN LAS IMAGENES</a:t>
            </a:r>
            <a:endParaRPr lang="es-ES" sz="2800" b="1" i="1" dirty="0"/>
          </a:p>
        </p:txBody>
      </p:sp>
      <p:sp>
        <p:nvSpPr>
          <p:cNvPr id="54" name="Flecha abajo 53"/>
          <p:cNvSpPr/>
          <p:nvPr/>
        </p:nvSpPr>
        <p:spPr>
          <a:xfrm rot="17588247">
            <a:off x="7863668" y="1344615"/>
            <a:ext cx="593617" cy="251676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Flecha abajo 54"/>
          <p:cNvSpPr/>
          <p:nvPr/>
        </p:nvSpPr>
        <p:spPr>
          <a:xfrm rot="18785965">
            <a:off x="7442446" y="2502806"/>
            <a:ext cx="593617" cy="251676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80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7897" t="14748"/>
          <a:stretch/>
        </p:blipFill>
        <p:spPr>
          <a:xfrm>
            <a:off x="254833" y="693946"/>
            <a:ext cx="3649315" cy="6085023"/>
          </a:xfrm>
          <a:prstGeom prst="rect">
            <a:avLst/>
          </a:prstGeom>
        </p:spPr>
      </p:pic>
      <p:grpSp>
        <p:nvGrpSpPr>
          <p:cNvPr id="18" name="Grupo 17"/>
          <p:cNvGrpSpPr/>
          <p:nvPr/>
        </p:nvGrpSpPr>
        <p:grpSpPr>
          <a:xfrm>
            <a:off x="4273546" y="693946"/>
            <a:ext cx="3781896" cy="3286694"/>
            <a:chOff x="7080068" y="2338251"/>
            <a:chExt cx="3383281" cy="298525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2"/>
            <a:srcRect l="64244" t="42519" r="783" b="38264"/>
            <a:stretch/>
          </p:blipFill>
          <p:spPr>
            <a:xfrm>
              <a:off x="7080068" y="2338251"/>
              <a:ext cx="3383281" cy="2985250"/>
            </a:xfrm>
            <a:prstGeom prst="rect">
              <a:avLst/>
            </a:prstGeom>
          </p:spPr>
        </p:pic>
        <p:cxnSp>
          <p:nvCxnSpPr>
            <p:cNvPr id="7" name="Conector recto 6"/>
            <p:cNvCxnSpPr/>
            <p:nvPr/>
          </p:nvCxnSpPr>
          <p:spPr>
            <a:xfrm flipH="1">
              <a:off x="7800110" y="3172691"/>
              <a:ext cx="41564" cy="997528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/>
            <p:cNvCxnSpPr/>
            <p:nvPr/>
          </p:nvCxnSpPr>
          <p:spPr>
            <a:xfrm flipH="1">
              <a:off x="7841674" y="2992582"/>
              <a:ext cx="1399309" cy="1177637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ector recto 19"/>
          <p:cNvCxnSpPr/>
          <p:nvPr/>
        </p:nvCxnSpPr>
        <p:spPr>
          <a:xfrm flipV="1">
            <a:off x="5132133" y="1403694"/>
            <a:ext cx="1551709" cy="221673"/>
          </a:xfrm>
          <a:prstGeom prst="line">
            <a:avLst/>
          </a:prstGeom>
          <a:ln w="317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H="1">
            <a:off x="5071174" y="2746289"/>
            <a:ext cx="7251" cy="7897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5263534" y="2499263"/>
            <a:ext cx="12261" cy="10368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5275795" y="3317468"/>
            <a:ext cx="644577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4498543" y="3317468"/>
            <a:ext cx="53999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 flipH="1">
            <a:off x="6691091" y="867903"/>
            <a:ext cx="835887" cy="56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 flipH="1">
            <a:off x="6468741" y="855412"/>
            <a:ext cx="835887" cy="5614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/>
          <p:nvPr/>
        </p:nvCxnSpPr>
        <p:spPr>
          <a:xfrm flipH="1" flipV="1">
            <a:off x="6979121" y="1259144"/>
            <a:ext cx="306768" cy="5431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/>
          <p:cNvCxnSpPr/>
          <p:nvPr/>
        </p:nvCxnSpPr>
        <p:spPr>
          <a:xfrm>
            <a:off x="6683842" y="705122"/>
            <a:ext cx="202842" cy="4080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adroTexto 42"/>
          <p:cNvSpPr txBox="1"/>
          <p:nvPr/>
        </p:nvSpPr>
        <p:spPr>
          <a:xfrm>
            <a:off x="5263534" y="2908086"/>
            <a:ext cx="190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5 </a:t>
            </a:r>
            <a:r>
              <a:rPr lang="es-ES" dirty="0" smtClean="0"/>
              <a:t>mm</a:t>
            </a:r>
            <a:endParaRPr lang="es-ES" dirty="0"/>
          </a:p>
        </p:txBody>
      </p:sp>
      <p:sp>
        <p:nvSpPr>
          <p:cNvPr id="44" name="CuadroTexto 43"/>
          <p:cNvSpPr txBox="1"/>
          <p:nvPr/>
        </p:nvSpPr>
        <p:spPr>
          <a:xfrm rot="19438774">
            <a:off x="6962593" y="662840"/>
            <a:ext cx="1903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2 </a:t>
            </a:r>
            <a:r>
              <a:rPr lang="es-ES" dirty="0" smtClean="0"/>
              <a:t>mm</a:t>
            </a:r>
            <a:endParaRPr lang="es-ES" dirty="0"/>
          </a:p>
        </p:txBody>
      </p:sp>
      <p:sp>
        <p:nvSpPr>
          <p:cNvPr id="45" name="Rectángulo redondeado 44"/>
          <p:cNvSpPr/>
          <p:nvPr/>
        </p:nvSpPr>
        <p:spPr>
          <a:xfrm>
            <a:off x="2239313" y="2644818"/>
            <a:ext cx="1454046" cy="1107502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/>
          <p:cNvSpPr txBox="1"/>
          <p:nvPr/>
        </p:nvSpPr>
        <p:spPr>
          <a:xfrm>
            <a:off x="0" y="170726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 smtClean="0"/>
              <a:t>MAGIC START S3 </a:t>
            </a:r>
            <a:r>
              <a:rPr lang="es-ES" b="1" i="1" dirty="0" smtClean="0">
                <a:sym typeface="Wingdings" panose="05000000000000000000" pitchFamily="2" charset="2"/>
              </a:rPr>
              <a:t> </a:t>
            </a:r>
            <a:r>
              <a:rPr lang="es-ES" sz="2400" b="1" i="1" dirty="0" smtClean="0"/>
              <a:t>WINDOW TO ACCESS  MONTESA 4RT (260 / Repsol &amp; 301RR) 2020 </a:t>
            </a:r>
            <a:r>
              <a:rPr lang="es-ES" sz="2400" b="1" i="1" dirty="0" err="1" smtClean="0"/>
              <a:t>Ym</a:t>
            </a:r>
            <a:r>
              <a:rPr lang="es-ES" sz="2400" b="1" i="1" dirty="0" smtClean="0"/>
              <a:t> </a:t>
            </a:r>
            <a:endParaRPr lang="es-ES" sz="2400" b="1" i="1" dirty="0"/>
          </a:p>
        </p:txBody>
      </p:sp>
      <p:sp>
        <p:nvSpPr>
          <p:cNvPr id="47" name="Flecha abajo 46"/>
          <p:cNvSpPr/>
          <p:nvPr/>
        </p:nvSpPr>
        <p:spPr>
          <a:xfrm rot="14470324">
            <a:off x="4120302" y="1759415"/>
            <a:ext cx="593617" cy="123297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t="8076" r="16692"/>
          <a:stretch/>
        </p:blipFill>
        <p:spPr>
          <a:xfrm rot="5400000">
            <a:off x="8330753" y="724935"/>
            <a:ext cx="3275519" cy="3235895"/>
          </a:xfrm>
          <a:prstGeom prst="rect">
            <a:avLst/>
          </a:prstGeom>
        </p:spPr>
      </p:pic>
      <p:sp>
        <p:nvSpPr>
          <p:cNvPr id="50" name="Rectángulo redondeado 49"/>
          <p:cNvSpPr/>
          <p:nvPr/>
        </p:nvSpPr>
        <p:spPr>
          <a:xfrm>
            <a:off x="9524842" y="2644818"/>
            <a:ext cx="1454046" cy="891250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" name="Imagen 5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4" t="22026" r="13675" b="10535"/>
          <a:stretch/>
        </p:blipFill>
        <p:spPr>
          <a:xfrm>
            <a:off x="8350564" y="4151978"/>
            <a:ext cx="3235895" cy="2626992"/>
          </a:xfrm>
          <a:prstGeom prst="rect">
            <a:avLst/>
          </a:prstGeom>
        </p:spPr>
      </p:pic>
      <p:sp>
        <p:nvSpPr>
          <p:cNvPr id="52" name="Rectángulo redondeado 51"/>
          <p:cNvSpPr/>
          <p:nvPr/>
        </p:nvSpPr>
        <p:spPr>
          <a:xfrm>
            <a:off x="8837530" y="4584513"/>
            <a:ext cx="2141358" cy="1141730"/>
          </a:xfrm>
          <a:prstGeom prst="roundRect">
            <a:avLst/>
          </a:prstGeom>
          <a:noFill/>
          <a:ln w="730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CuadroTexto 52"/>
          <p:cNvSpPr txBox="1"/>
          <p:nvPr/>
        </p:nvSpPr>
        <p:spPr>
          <a:xfrm>
            <a:off x="4273546" y="4528922"/>
            <a:ext cx="3781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EXPAND THE WINDOW ON THE RIGHT  SIDE AS THE INDICATES ON THE  IMAGES</a:t>
            </a:r>
            <a:endParaRPr lang="es-ES" sz="2800" b="1" i="1" dirty="0"/>
          </a:p>
        </p:txBody>
      </p:sp>
      <p:sp>
        <p:nvSpPr>
          <p:cNvPr id="54" name="Flecha abajo 53"/>
          <p:cNvSpPr/>
          <p:nvPr/>
        </p:nvSpPr>
        <p:spPr>
          <a:xfrm rot="17588247">
            <a:off x="7863668" y="1344615"/>
            <a:ext cx="593617" cy="2516766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Flecha abajo 54"/>
          <p:cNvSpPr/>
          <p:nvPr/>
        </p:nvSpPr>
        <p:spPr>
          <a:xfrm rot="18785965">
            <a:off x="7442446" y="2502806"/>
            <a:ext cx="593617" cy="251676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2792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70</Words>
  <Application>Microsoft Office PowerPoint</Application>
  <PresentationFormat>Panorámica</PresentationFormat>
  <Paragraphs>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Pere Ferrer Soler</dc:creator>
  <cp:lastModifiedBy>Pere Ferrer Soler</cp:lastModifiedBy>
  <cp:revision>6</cp:revision>
  <dcterms:created xsi:type="dcterms:W3CDTF">2020-02-24T08:33:45Z</dcterms:created>
  <dcterms:modified xsi:type="dcterms:W3CDTF">2020-02-24T09:43:55Z</dcterms:modified>
</cp:coreProperties>
</file>